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9">
  <p:sldMasterIdLst>
    <p:sldMasterId id="2147483648" r:id="rId1"/>
  </p:sldMasterIdLst>
  <p:sldIdLst>
    <p:sldId id="256" r:id="rId2"/>
    <p:sldId id="257" r:id="rId3"/>
    <p:sldId id="264" r:id="rId4"/>
    <p:sldId id="263" r:id="rId5"/>
    <p:sldId id="262" r:id="rId6"/>
    <p:sldId id="261" r:id="rId7"/>
    <p:sldId id="260" r:id="rId8"/>
    <p:sldId id="259" r:id="rId9"/>
    <p:sldId id="268" r:id="rId10"/>
    <p:sldId id="267" r:id="rId11"/>
    <p:sldId id="266" r:id="rId12"/>
    <p:sldId id="265" r:id="rId13"/>
    <p:sldId id="258" r:id="rId14"/>
    <p:sldId id="269" r:id="rId15"/>
    <p:sldId id="271" r:id="rId16"/>
    <p:sldId id="275" r:id="rId17"/>
    <p:sldId id="274" r:id="rId18"/>
    <p:sldId id="273" r:id="rId19"/>
    <p:sldId id="272" r:id="rId20"/>
    <p:sldId id="277" r:id="rId21"/>
    <p:sldId id="276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000109"/>
            <a:ext cx="7743852" cy="1571635"/>
          </a:xfrm>
        </p:spPr>
        <p:txBody>
          <a:bodyPr>
            <a:norm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Дәріс 4.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Экономикалық қауіпсіздікті қамтамасыз ету жүйесінің субъектілері және олардың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құзыреттері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2500306"/>
            <a:ext cx="7715304" cy="1357322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Вопросы:</a:t>
            </a:r>
          </a:p>
          <a:p>
            <a:pPr marL="457200" indent="-457200" algn="l">
              <a:buAutoNum type="arabicPeriod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Субъекты экономической безопасности и их классификация</a:t>
            </a:r>
          </a:p>
          <a:p>
            <a:pPr marL="457200" indent="-457200" algn="l">
              <a:buAutoNum type="arabicPeriod"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Система обеспечения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экономической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безопасности и его основные функции</a:t>
            </a:r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14282" y="142852"/>
            <a:ext cx="8643998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136525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Каждый субъект экономической безопасности в соответствии с законодательно закрепленными за ним компетенциями реализует свои функции в сфере экономической безопасности. Разделение компетенций и функций между субъектами экономической безопасности разного иерархического уровня позволяет сформировать комплексную иерархическую систему экономической безопасности.</a:t>
            </a:r>
          </a:p>
          <a:p>
            <a:pPr lvl="0" indent="136525" fontAlgn="base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5"/>
            <a:ext cx="850112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Система обеспечения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экономической безопасности и его основные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функции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Систему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обеспечения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экономической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безопасности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образуют взаимодействующие между собой силы ее обеспечения, иные государственные органы и организации, осуществляющие меры политического, правового, организационного, экономического, военного и иного характера, направленные на обеспечение безопасности человека и гражданина, общества и государства.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Граждане Республики Казахстан участвуют в реализации государственной политики в области обеспечения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экономическойбезопасности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посредством реализации своих прав и обязанностей, предусмотренных Конституцией и законами Республики Казахстан.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786" y="1028343"/>
            <a:ext cx="80010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36525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Основными функциями государственной системы обеспечения экономической безопасности являются:</a:t>
            </a:r>
          </a:p>
          <a:p>
            <a:pPr lvl="0" indent="136525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  выявление и прогнозирование внутренних и внешних угроз экономической безопасности;</a:t>
            </a:r>
          </a:p>
          <a:p>
            <a:pPr lvl="0" indent="136525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  мониторинг и оценка угроз по различным критериям и показателям;</a:t>
            </a:r>
          </a:p>
          <a:p>
            <a:pPr lvl="0" indent="136525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  формирование экономической политики и выработка эффективных механизмов по предотвращению угроз;</a:t>
            </a:r>
          </a:p>
          <a:p>
            <a:pPr lvl="0" indent="136525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  выбор оптимального управленческого решения по обеспечению экономической безопасности;</a:t>
            </a:r>
          </a:p>
          <a:p>
            <a:pPr lvl="0" indent="136525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  целенаправленное организованное обеспечение защиты экономической безопасности.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 rot="10800000" flipV="1">
            <a:off x="428596" y="-29719"/>
            <a:ext cx="8572560" cy="7078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главой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«Полномочия Президента, Совета безопасности, Парламента, Правительства, судов, государственных органов РК в области обеспечения национальной безопасности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Закона РК «О Национальной безопасности РК» от 06.01.2012 года</a:t>
            </a:r>
            <a:r>
              <a:rPr kumimoji="0" lang="ru-RU" sz="20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перечисленные субъекты наделены следующими полномочиями: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u="sng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Президент</a:t>
            </a:r>
            <a:r>
              <a:rPr lang="ru-RU" sz="2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РК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1) определяет основные направления государственной политики в области обеспечения национальной безопасности;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 обеспечивает согласованное функционирование всех ветвей государственной власти в области защиты национальных интересов страны;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 издает акты по вопросам обеспечения национальной безопасности;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4) образует Совет Безопасности Республики Казахстан;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 утверждает Стратегию национальной безопасности Республики Казахстан;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6) осуществляет другие полномочия по вопросам обеспечения национальной безопасности в соответствии с Конституцией и законами Республики Казахстан.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b="1" u="sng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2400" b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642917"/>
            <a:ext cx="850112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Основными задачами Совета Безопасности являются:</a:t>
            </a:r>
          </a:p>
          <a:p>
            <a:pPr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1) определение основных направлений защиты национальных интересов, выявление, анализ, оценка и прогнозирование угроз национальной безопасности, выбор средств и методов по обеспечению национальной безопасности страны;</a:t>
            </a:r>
          </a:p>
          <a:p>
            <a:pPr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2) разработка основных направлений государственной политики в области обеспечения национальной безопасности страны;</a:t>
            </a:r>
          </a:p>
          <a:p>
            <a:pPr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3) внесение предложений и рекомендаций Президенту Республики Казахстан для принятия решений по вопросам внутренней, внешней и военной политики в области обеспечения национальной безопасности и мерам по реализации этих решений, а также по повышению эффективности деятельности государственных органов, обеспечивающих безопасность личности, общества и государства;</a:t>
            </a:r>
          </a:p>
          <a:p>
            <a:pPr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4) подготовка рекомендаций по заключению, исполнению и денонсации международных договоров Республики Казахстан, затрагивающих национальные интересы.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 rot="10800000" flipV="1">
            <a:off x="214282" y="285728"/>
            <a:ext cx="8501122" cy="6623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Парламента Республики Казахстан</a:t>
            </a:r>
            <a:endParaRPr kumimoji="0" lang="ru-RU" sz="22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dirty="0" smtClean="0" bmk="z116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200" b="0" i="0" u="none" strike="noStrike" cap="none" normalizeH="0" baseline="0" dirty="0" smtClean="0" bmk="z116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Парламент Республики Казахстан осуществляет свои полномочия в области национальной безопасности в соответствии с Конституцией Республики Казахстан.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Правительство 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Республики Казахстан: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1) вносит в Мажилис Парламента Республики Казахстан проекты законов и обеспечивает исполнение законов в области национальной безопасности;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2) разрабатывает основные направления обеспечения национальной безопасности и организует их осуществление, в том числе организует разработку и реализацию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Стратегии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национальной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     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3) руководит деятельностью министерств, иных центральных и местных исполнительных органов по обеспечению национальной безопасности;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4)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осуществляет иные полномочия по вопросам национальной безопасности в соответствии с Конституцией, законами и актами Президента Республики Казахстан.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 rot="10800000" flipV="1">
            <a:off x="285720" y="269939"/>
            <a:ext cx="8286808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u="sng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lang="ru-RU" sz="2000" b="1" u="sng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сударственных</a:t>
            </a:r>
            <a:r>
              <a:rPr lang="ru-RU" sz="2000" b="1" u="sng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органов Республики Казахстан</a:t>
            </a:r>
            <a:endParaRPr lang="ru-RU" sz="20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11) уполномоченный орган в сфере государственного планирования – центральный исполнительный орган, осуществляющий формирование основных приоритетов социально-экономического развития Республики Казахстан, государственной политики в сфере мобилизационной подготовки и мобилизации, обеспечивающий регулирование и развитие внутренней и внешней торговли, а также межведомственную координацию деятельности по обеспечению экономической безопасности в пределах установленной законодательством компетенции;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 bmk="z145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12) уполномоченный орган в области развития агропромышленного комплекса – центральный исполнительный орган, осуществляющий государственное регулирование в области развития агропромышленного комплекса;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 rot="10800000" flipV="1">
            <a:off x="357158" y="341859"/>
            <a:ext cx="8429684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13) уполномоченный орган в сфере транспорта и коммуникаций – центральный исполнительный орган, осуществляющий руководство транспортно-коммуникационной отраслью, а также в пределах, предусмотренных законодательством, межотраслевую координацию;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 bmk="z147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14) уполномоченный орган в области финансов – центральный исполнительный орган, осуществляющий финансовый мониторинг и принимающий меры по противодействию легализации (отмыванию) доходов, полученных преступным путем, и финансированию терроризма, обеспечивающий соблюдение налогового, таможенного и бюджетного законодательства, рациональное использование и сохранность государственного имущества, межведомственную координацию деятельности по обеспечению экономической и финансовой безопасности, а также осуществляющий предупреждение, выявление, пресечение, раскрытие и расследование преступных и иных противоправных посягательств на права человека и гражданина, интересы общества и государства в сфере экономической и финансовой деятельности;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 rot="10800000" flipV="1">
            <a:off x="285720" y="420046"/>
            <a:ext cx="850112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15) уполномоченный орган в сфере индустрии и индустриально-инновационного развития – центральный исполнительный орган, обеспечивающий индустриально-инновационное и научно-техническое развитие промышленности и производства в экономике страны;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 bmk="z149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16) уполномоченный орган в области энергетики – центральный исполнительный орган, обеспечивающий удовлетворение потребностей экономики в энергии и энергоресурсах, развитие топливно-энергетического комплекса, а также межведомственную координацию деятельности по обеспечению энергетической безопасности;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 rot="10800000" flipV="1">
            <a:off x="357158" y="569585"/>
            <a:ext cx="821537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статье 22, п.2. рассматриваемого Закона </a:t>
            </a:r>
            <a:r>
              <a:rPr lang="ru-RU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предусмотрены меры обеспечения экономической безопасности в РК. Так: «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Экономическая безопасность обеспечивается решениями и действиями государственных органов, организаций, должностных лиц и граждан, направленными на: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обеспечение стабильности и устойчивости развития национальной экономики, в том числе ее индустриально-инновационной составляющей;</a:t>
            </a:r>
            <a:endParaRPr kumimoji="0" lang="ru-RU" sz="2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2)обеспечение финансовой, энергетической,</a:t>
            </a:r>
            <a:r>
              <a:rPr kumimoji="0" lang="ru-RU" sz="2200" b="0" i="0" u="none" strike="noStrike" cap="none" normalizeH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продовольственной и транспортной независимости Республики Казахстан;</a:t>
            </a:r>
            <a:endParaRPr kumimoji="0" lang="ru-RU" sz="2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</a:t>
            </a:r>
            <a:r>
              <a:rPr kumimoji="0" lang="ru-RU" sz="2200" b="0" i="0" u="none" strike="noStrike" cap="none" normalizeH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недопущение экономической изоляции Казахстана от мировой экономической системы;</a:t>
            </a:r>
            <a:endParaRPr kumimoji="0" lang="ru-RU" sz="2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 bmk="z265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сохранение независимости Республики Казахстан и обеспечение соблюдения национальных интересов в принятии экономических решений, в том числе в рамках наднациональных органов экономической интеграции;»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 rot="10800000" flipV="1">
            <a:off x="428596" y="123321"/>
            <a:ext cx="8286808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36525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Субъекты экономической безопасности и их классификация</a:t>
            </a:r>
          </a:p>
          <a:p>
            <a:pPr marL="0" marR="0" lvl="0" indent="136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Объект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системы обеспечения экономической безопасности неразрывно связан с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субъектом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 субъектом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широком смысле понимается лицо либо группа лиц, осуществляющих предметно-практическую деятельность, направленную на объект. При осуществлении деятельности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субъект принимает решения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относительно объекта, совершает конкретные действия и несет за них ответственность.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практической деятельности сложно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разделить объект и субъект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Но есть определенные правила, по которым можно идентифицировать объекты и субъекты. Во-первых, процесс принятия решений — это управление. Поэтому идентифицировать и разделить объект и субъект можно, руководствуясь пониманием, кто управляет.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Тот, кто управляет, т.е. принимает решение, —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субъект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то, чем, или тот, кем управляют, —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объект.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Субъект всегда является физическим лицом или группой лиц. В силу того что группа лиц, принимающих решения, осуществляет свою деятельность в границах организации, под субъектом также понимаются хозяйствующие субъекты, организации, государственные органы.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Неодушевленный предмет, процесс всегда является объектом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Объектом может быть и физическое лицо, организация, государственный орган.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 rot="10800000" flipV="1">
            <a:off x="285720" y="186496"/>
            <a:ext cx="8358246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5) дальнейшую диверсификацию экономики, сохранение и укрепление ресурсно-энергетической основы экономики страны;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6) максимальное уменьшение степени уязвимости экономики государства, связанной с воздействием негативных факторов, возникающих в геополитическом окружении Казахстана;</a:t>
            </a:r>
            <a:endParaRPr kumimoji="0" lang="ru-RU" sz="2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7) обеспечение взаимовыгодного сотрудничества с отечественными и международными финансовыми институтами, приоритетность направления внутренних, внешних кредитных ресурсов и инвестиционных возможностей на развитие отечественной экономики;</a:t>
            </a:r>
            <a:endParaRPr kumimoji="0" lang="ru-RU" sz="2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8) </a:t>
            </a:r>
            <a:r>
              <a:rPr kumimoji="0" lang="ru-RU" sz="2200" b="0" i="0" u="none" strike="noStrike" cap="none" normalizeH="0" baseline="0" dirty="0" err="1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непревышение</a:t>
            </a:r>
            <a:r>
              <a:rPr kumimoji="0" lang="ru-RU" sz="22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предельно допустимого уровня дефицита государственного бюджета и укрепление его доходной части;</a:t>
            </a:r>
            <a:endParaRPr kumimoji="0" lang="ru-RU" sz="2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 bmk="z27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9) недопущение нецелевого использования бюджетных средств и государственных ресурсов, сокращение масштабов теневой экономики;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 rot="10800000" flipV="1">
            <a:off x="214282" y="256558"/>
            <a:ext cx="842968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10) недопущение увеличения внешнего долга против размеров, установленных Законом Республики Казахстан "О республиканском бюджете";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11) недопущение угрожающего дисбаланса в социально-экономическом развитии регионов Казахстана;</a:t>
            </a:r>
            <a:endParaRPr kumimoji="0" lang="ru-RU" sz="24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12) увеличение доли производства отечественных товаров и услуг в экономике страны при условии поощрения конкуренции и ограничения монополизма;</a:t>
            </a:r>
            <a:endParaRPr kumimoji="0" lang="ru-RU" sz="24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 bmk="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 bmk="z274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обеспечение физической и экономической доступности, соответствия производимых, ввозимых и реализуемых в Республике Казахстан товаров и услуг установленным законодательством Республики Казахстан требованиям к уровню их качества и безопасности;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 rot="10800000" flipV="1">
            <a:off x="357158" y="381575"/>
            <a:ext cx="821537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14) повышение конкурентоспособности отечественных товаров и услуг;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15) обеспечение приоритетного формирования, обновления и пополнения государственного материального резерва, региональных стабилизационных фондов продовольственных товаров независимо от воздействия внутренних и внешних неблагоприятных факторов;</a:t>
            </a:r>
            <a:endParaRPr kumimoji="0" lang="ru-RU" sz="24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 bmk="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6) повышение роли общественных объединений, ассоциаций (союзов) предпринимателей в вопросах обеспечения экономической безопасности;</a:t>
            </a:r>
            <a:endParaRPr kumimoji="0" lang="ru-RU" sz="24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 bmk="z278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17) обеспечение доступности и открытости информации о состоянии экономики и торгово-экономических отношениях с иностранными государствами.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 rot="10800000" flipV="1">
            <a:off x="428596" y="162592"/>
            <a:ext cx="8429684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6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Субъект всегда имеет интересы, которые пытается реализовать посредством процесса управления. Данные интересы являются также объектом экономической безопасности. И совпадение, и противоречивость интересов экономических субъектов порождают угрозы одного из субъектов в адрес другого относительно объекта пересечения их интересов. Другой экономический субъект, в адрес которого направлена угроза, вынужден противодействовать 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Субъект экономической безопасности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— лицо либо группа лиц, осуществляющих свою деятельность, направленную на объект экономической безопасности. Деятельность субъекта может носить не только созидательный характер, при котором создаются специальные механизмы защиты от угроз объектам в сфере экономики, но и деструктивный характер, т.е. формирующий различные угрозы для достижения определенных целей, например завладения имуществом, бизнесом или уничтожения конкурента.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 rot="10800000" flipV="1">
            <a:off x="285720" y="453705"/>
            <a:ext cx="8572560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6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Субъект экономической безопасности имеет сложный характер, обусловленный не только направленностью его действий (формирование угроз или противодействие им), но и участием в противодействии угрозам субъектов всех уровней независимо от того, к какому из уровней относится объект угрозы.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Аналогично объектам субъекты могут быть отнесены к одному из четырех уровней: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мегауровень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— государственные органы законодательной, исполнительной и судебной власти;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макроуровень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— региональные органы законодательной, исполнительной и судебной власти и органы управления отраслями;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микроуровень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— коллегиальные и единоличные органы управления хозяйствующими субъектами (домашними хозяйствами, предприятиями, объединениями хозяйств или групп), службы экономической безопасности, сотрудники хозяйствующих субъектов;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уровень человека, гражданина — человек, гражданин.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85720" y="411480"/>
            <a:ext cx="8429684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6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двумя классификационными критериями (характер действий и отношение к объекту экономической безопасности) можно выделить четыре группы субъектов экономической безопасности предпринимательства: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внешние конструктивные субъекты;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внешние деструктивные субъекты;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внутренние конструктивные субъекты;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13652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внутренние деструктивные субъекты.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136525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Конструктивные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деструктивные субъекты разделяются в зависимости от характера влияния на объект экономической безопасности. К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конструктивным субъектам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относятся органы государственной и региональной законодательной, исполнительной и судебной власти, все функционирующие организации, предприятия, граждане. К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деструктивным субъектам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— недружественные хозяйствующие субъекты, конкуренты, теневые экономические структуры, сотрудники организации, недовольные кадровой политикой хозяйствующих субъектов.</a:t>
            </a: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 rot="10800000" flipV="1">
            <a:off x="357158" y="741040"/>
            <a:ext cx="828680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6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Внутренние и внешние субъекты определяются в зависимости от иерархического уровня, к которому относится объект экономической безопасности. К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внешним субъектам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микроуровня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уровня отдельного человека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гражданина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относятся: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органы законодательной власти (Президент РК, палаты Парламента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Сенат и Мажилис);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органы исполнительной власти (Правительство РК, Совет безопасности, функциональные и отраслевые министерства и ведомства, правоохранительные органы, налоговые и таможенные службы и т.д.);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органы судебной власти;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органы власти регионов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органы местного самоуправления;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банки, биржи, фонды и страховые компании;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отечественные и иностранные производители и продавцы продукции, работ и услуг;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общества защиты прав потребителей.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 rot="10800000" flipV="1">
            <a:off x="285720" y="232080"/>
            <a:ext cx="835824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6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Деятельность органов государственной власти направлена на обеспечение безопасности законопослушных участников рынка, вступающих в правовые отношения между собой в рамках предпринимательской деятельности. Основной задачей этих органов является создание законодательной основы взаимоотношений участников рынка и обеспечение ее исполнения.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 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внутренним субъектам экономической безопасности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микроуровня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хозяйствующего субъекта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относятся лица, непосредственно осуществляющие деятельность по защите его объектов от угроз экономической безопасности: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сотрудники службы безопасности организации;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специализированные организации, оказывающие услуги по защите объектов экономической безопасности.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 rot="10800000" flipV="1">
            <a:off x="428596" y="1183876"/>
            <a:ext cx="821537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6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Внешние субъекты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макроуровня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органы законодательной;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органы исполнительной власти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органы судебной власти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банки, биржи, фонды и страховые компании, расположенные вне территории региона;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отечественные производители и продавцы продукции, работ и услуг, расположенные вне территории региона;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иностранные производители и продавцы продукции, работ и услуг;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общества защиты прав потребителей, расположенные вне территории региона.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 rot="10800000" flipV="1">
            <a:off x="428596" y="1117246"/>
            <a:ext cx="842968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6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Внешние субъекты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мегауровня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соответствующие органы других государств;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иностранные банки, биржи, фонды и страховые компании;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производители и продавцы продукции, работ и услуг и т.д.</a:t>
            </a: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Внутренние субъекты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мегауровня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органы законодательной власти;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органы исполнительной;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органы судебной;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банки, биржи, фонды и страховые компании;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отечественные производители и продавцы продукции, работ и услуг;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36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общества защиты прав потребителей.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1523</Words>
  <PresentationFormat>Экран (4:3)</PresentationFormat>
  <Paragraphs>109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Дәріс 4. Экономикалық қауіпсіздікті қамтамасыз ету жүйесінің субъектілері және олардың құзыреттері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24</cp:revision>
  <dcterms:created xsi:type="dcterms:W3CDTF">2020-02-06T02:34:49Z</dcterms:created>
  <dcterms:modified xsi:type="dcterms:W3CDTF">2020-02-06T04:47:20Z</dcterms:modified>
</cp:coreProperties>
</file>